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85" r:id="rId13"/>
    <p:sldId id="267" r:id="rId14"/>
    <p:sldId id="271" r:id="rId15"/>
    <p:sldId id="269" r:id="rId16"/>
    <p:sldId id="273" r:id="rId17"/>
    <p:sldId id="274" r:id="rId18"/>
    <p:sldId id="281" r:id="rId19"/>
    <p:sldId id="275" r:id="rId20"/>
    <p:sldId id="276" r:id="rId21"/>
    <p:sldId id="280" r:id="rId22"/>
    <p:sldId id="282" r:id="rId23"/>
    <p:sldId id="277" r:id="rId24"/>
    <p:sldId id="278" r:id="rId25"/>
    <p:sldId id="279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7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униципальное казенное дошкольное образовательное 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учреждение – детский сад№6 г. Татарск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534400" cy="502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«Русская народная игрушка»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pPr algn="r"/>
            <a:endParaRPr lang="ru-RU" dirty="0" smtClean="0">
              <a:solidFill>
                <a:schemeClr val="accent1"/>
              </a:solidFill>
            </a:endParaRPr>
          </a:p>
          <a:p>
            <a:pPr algn="r"/>
            <a:endParaRPr lang="ru-RU" dirty="0" smtClean="0">
              <a:solidFill>
                <a:schemeClr val="accent1"/>
              </a:solidFill>
            </a:endParaRPr>
          </a:p>
          <a:p>
            <a:pPr algn="r"/>
            <a:endParaRPr lang="ru-RU" dirty="0" smtClean="0">
              <a:solidFill>
                <a:schemeClr val="accent1"/>
              </a:solidFill>
            </a:endParaRPr>
          </a:p>
          <a:p>
            <a:pPr algn="r"/>
            <a:endParaRPr lang="ru-RU" dirty="0" smtClean="0">
              <a:solidFill>
                <a:schemeClr val="accent1"/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Рудинец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Н.А. 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для проекта\20190301_15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4267200" cy="320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Мотивационный этап</a:t>
            </a:r>
          </a:p>
          <a:p>
            <a:pPr algn="ctr">
              <a:buNone/>
            </a:pP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Постановка проблемы проекта;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Изучение методической литературы;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Планирование проекта;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литературы, дидактических пособий, иллюстраций;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Создание предметно – развивающей среды;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сотрудничеству;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реализации проекта;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Вовлечение родителей в образовательный процесс: творческое домашнее задание «изготовление народной игрушки своими руками»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Создание условий для самостоятельной деятельности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\Desktop\фотогр\20190320_152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4"/>
            <a:ext cx="4071934" cy="2290463"/>
          </a:xfrm>
          <a:prstGeom prst="rect">
            <a:avLst/>
          </a:prstGeom>
          <a:noFill/>
        </p:spPr>
      </p:pic>
      <p:pic>
        <p:nvPicPr>
          <p:cNvPr id="4100" name="Picture 4" descr="C:\Users\1\Desktop\фотогр\20190320_130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937027" cy="2214578"/>
          </a:xfrm>
          <a:prstGeom prst="rect">
            <a:avLst/>
          </a:prstGeom>
          <a:noFill/>
        </p:spPr>
      </p:pic>
      <p:pic>
        <p:nvPicPr>
          <p:cNvPr id="7" name="Picture 3" descr="C:\Users\1\Desktop\фотогр\20190320_112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393702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7970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по вовлечению в образовательный процесс.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1\Desktop\фотогр\20190320_13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429132"/>
            <a:ext cx="3936996" cy="22145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126" name="Picture 6" descr="C:\Users\1\Desktop\фотогр\20190320_130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3929090" cy="22101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9572668"/>
            <a:ext cx="21004292" cy="103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 descr="C:\Users\1\Desktop\фотогр\20190320_170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071678"/>
            <a:ext cx="3643338" cy="20493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864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Проблемно – </a:t>
            </a:r>
            <a:r>
              <a:rPr lang="ru-RU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4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Данный этап проекта проходит через непрерывную образовательную деятельность, образовательную деятельность в режимные моменты и затрагивает все образовательные области.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1\Desktop\для проекта\20190227_16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3810000" cy="2857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6" name="Picture 2" descr="C:\Users\1\Desktop\фото для проекта\20190320_160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670" y="3357562"/>
            <a:ext cx="388329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ля проекта\20190227_160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048000" cy="2286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3075" name="Picture 3" descr="C:\Users\1\Desktop\для проекта\20190227_165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048000" cy="2286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4" name="Picture 2" descr="C:\Users\1\Desktop\для проекта\20190301_163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114800"/>
            <a:ext cx="3200400" cy="24003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429256" y="1142984"/>
            <a:ext cx="239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со свистульками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142984"/>
            <a:ext cx="232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дымкой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5814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214290"/>
            <a:ext cx="6756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ля проекта\20190208_101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220508" cy="24153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7" name="Picture 3" descr="C:\Users\1\Desktop\для проекта\20190208_161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57400"/>
            <a:ext cx="3251200" cy="2438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8" name="Picture 4" descr="C:\Users\1\Desktop\для проекта\20190208_161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52400"/>
            <a:ext cx="3200400" cy="24003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171" name="Picture 3" descr="C:\Users\1\Desktop\фоточки\2019-02-11 10.23.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3276600" cy="2438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172" name="Picture 4" descr="C:\Users\1\Desktop\фоточки\2019-02-11 10.24.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114800"/>
            <a:ext cx="3276600" cy="2438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172201" y="2743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«Собери Матрешку»;</a:t>
            </a:r>
          </a:p>
          <a:p>
            <a:r>
              <a:rPr lang="ru-RU" dirty="0" smtClean="0"/>
              <a:t>«Поставь Матрешек по росту»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601" y="2971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Разрезные картинки«Дымковская игрушка»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для проекта\20190301_16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743200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148" name="Picture 4" descr="C:\Users\1\Desktop\для проекта\20190227_15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3048000" cy="2286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41910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857232"/>
            <a:ext cx="541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Отгадывание загадок на тему «Народные игрушки»;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стихотворений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Рассматривание народных игрушек из разного материала;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иллюстраций.</a:t>
            </a:r>
          </a:p>
          <a:p>
            <a:endParaRPr lang="ru-RU" dirty="0"/>
          </a:p>
        </p:txBody>
      </p:sp>
      <p:pic>
        <p:nvPicPr>
          <p:cNvPr id="6151" name="Picture 7" descr="C:\Users\1\Desktop\фоточки\2019-02-11 11.48.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2971800" cy="2209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150" name="Picture 6" descr="C:\Users\1\Desktop\для проекта\20190225_104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000372"/>
            <a:ext cx="2971800" cy="2228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000232" y="142852"/>
            <a:ext cx="4606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об игрушках, «Моя любимая народная игрушка», «Как мы играем с игрушками», «Мои игрушки».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 – ролевые игры: «В магазине игрушек», «Игрушки в детском саду»,  «Городок игрушек»;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ля проекта\20190227_152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845243" cy="28839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52" name="Picture 4" descr="C:\Users\1\Desktop\для проекта\20190301_162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14356"/>
            <a:ext cx="3845243" cy="28839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53" name="Picture 5" descr="C:\Users\1\Desktop\для проекта\20190301_163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924300"/>
            <a:ext cx="3733800" cy="28003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28596" y="214290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любимая народная игрушка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14290"/>
            <a:ext cx="217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магазине игрушек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581400"/>
            <a:ext cx="280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Ванькой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встанькой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172200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Художественно – </a:t>
            </a:r>
            <a:r>
              <a:rPr lang="ru-RU" sz="4400" b="1" dirty="0" err="1" smtClean="0"/>
              <a:t>эстетичечкое</a:t>
            </a:r>
            <a:r>
              <a:rPr lang="ru-RU" sz="4400" b="1" dirty="0" smtClean="0"/>
              <a:t> развитие</a:t>
            </a:r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4" name="Picture 5" descr="C:\Users\1\Desktop\для проекта\20190225_112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928802"/>
            <a:ext cx="3905277" cy="29289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icture 5" descr="C:\Users\1\Desktop\ф\20190314_105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1" y="3500438"/>
            <a:ext cx="4197357" cy="31480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001000" cy="3657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 способствует к приобщению детей к истокам русской народной культуре, приобщить детей к истокам старины(куклам, деревянным игрушкам, дымковским и  </a:t>
            </a:r>
            <a:r>
              <a:rPr lang="ru-RU" sz="9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9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 Народная игрушка близка и понятна каждому ребенку, она вобрала в себя опыт многих поколений. Игрушки учат,  развивают и воспитывают. Несмотря на внешнюю простоту и незатейливость, народные игрушки пробуждают творческую фантазию, помогают детям знакомиться с окружающим миром. К сожалению не все дошколята могут играть с матрешками, свистульками и другими игрушками., утрачиваются традиции коллективных народных игр. Родители своим детям практически не приобретают своим детям такие игрушки. И на данный момент в группе созданы условия для игр и развития ребенка в данном </a:t>
            </a:r>
            <a:r>
              <a:rPr lang="ru-RU" sz="9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направлении.Играя</a:t>
            </a:r>
            <a:r>
              <a:rPr lang="ru-RU" sz="9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 матрешками, свистульками дети приобщаются к традициям и культуре своего народа, развивают коммуникативные навыки.</a:t>
            </a:r>
          </a:p>
          <a:p>
            <a:pPr algn="l"/>
            <a:r>
              <a:rPr lang="ru-RU" dirty="0" smtClean="0">
                <a:solidFill>
                  <a:schemeClr val="accent2"/>
                </a:solidFill>
              </a:rPr>
              <a:t>Ребенка 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ля проекта\20190225_111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352800" cy="2514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51" name="Picture 3" descr="C:\Users\1\Desktop\для проекта\20190225_11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3352800" cy="2514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52" name="Picture 4" descr="C:\Users\1\Desktop\для проекта\20190225_111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91000"/>
            <a:ext cx="3276600" cy="24574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53" name="Picture 5" descr="C:\Users\1\Desktop\для проекта\20190225_112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3276600" cy="24574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724400" y="685800"/>
            <a:ext cx="371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Лепка «Фартук для Матрешки»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для проекта\20190227_161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352800" cy="2514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4099" name="Picture 3" descr="C:\Users\1\Desktop\для проекта\20190227_163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3657600" cy="2743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4100" name="Picture 4" descr="C:\Users\1\Desktop\для проекта\20190227_161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43300"/>
            <a:ext cx="3810000" cy="2857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4114800" y="914400"/>
            <a:ext cx="493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Аппликация «Раскрась лошадку»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762000"/>
            <a:ext cx="4597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«Ванька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встанька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\20190314_10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149600" cy="2362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7" name="Picture 3" descr="C:\Users\1\Desktop\ф\20190314_10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76600"/>
            <a:ext cx="3149600" cy="2362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8" name="Picture 4" descr="C:\Users\1\Desktop\ф\20190314_100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3149600" cy="2362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9" name="Picture 5" descr="C:\Users\1\Desktop\ф\20190314_105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3149600" cy="2362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Двигательно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речевое развитие: «Мы веселые матрешки», «Русские матрешки», «Мы милашки» 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Подвижные и малоподвижные игры: «Карусель», «Наседка и цыплята», «Ходит Ваня», «Колпачок», «Курочка хохлатка»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Физкультминутки: «Мастера», «Нарядные матрешки», «Кони», «Раз матрешка, два матрешка», «Деревянная лошадка »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1\Desktop\для проекта\20190225_105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2743200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8" name="Picture 4" descr="C:\Users\1\Desktop\для проекта\20190225_152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00504"/>
            <a:ext cx="2743200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50" name="Picture 2" descr="C:\Users\1\Desktop\фотогр\20190319_105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09295" y="3777259"/>
            <a:ext cx="3286124" cy="2446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Творческий</a:t>
            </a: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1\Desktop\фотогр\20190320_11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12987"/>
            <a:ext cx="3556025" cy="2000264"/>
          </a:xfrm>
          <a:prstGeom prst="rect">
            <a:avLst/>
          </a:prstGeom>
          <a:noFill/>
        </p:spPr>
      </p:pic>
      <p:pic>
        <p:nvPicPr>
          <p:cNvPr id="3075" name="Picture 3" descr="C:\Users\1\Desktop\фотогр\20190320_112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55" y="1071546"/>
            <a:ext cx="3627465" cy="2040449"/>
          </a:xfrm>
          <a:prstGeom prst="rect">
            <a:avLst/>
          </a:prstGeom>
          <a:noFill/>
        </p:spPr>
      </p:pic>
      <p:pic>
        <p:nvPicPr>
          <p:cNvPr id="3076" name="Picture 4" descr="C:\Users\1\Desktop\фотогр\20190320_130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3810025" cy="2143139"/>
          </a:xfrm>
          <a:prstGeom prst="rect">
            <a:avLst/>
          </a:prstGeom>
          <a:noFill/>
        </p:spPr>
      </p:pic>
      <p:pic>
        <p:nvPicPr>
          <p:cNvPr id="6" name="Picture 2" descr="C:\Users\1\Desktop\для проекта\20190301_153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4990" y="1071545"/>
            <a:ext cx="2952771" cy="20717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для проекта\20190301_15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3657600" cy="2743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9138" y="-4786370"/>
            <a:ext cx="21450300" cy="2064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1\Desktop\фотогр\20190318_172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4143372" cy="23306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31" name="Picture 7" descr="C:\Users\1\Desktop\фотогр\20190318_165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4071933" cy="23292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следствии реализации проекта у детей сформированы умения видеть прекрасное в жизни и передавать его в своих творческих работах;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расширил представления детей о народных игрушках,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потешках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стихах, песнях, а так же народных играх;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Расширен словарный запас ребенка;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вовлечены в педагогический проект.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Материалы, созданные в ходе познавательного проекта послужат для дальнейшей работы с детьми в ходе реализации ФГОС дошкольного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153400" cy="17526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Приобщать детей к народному творчеству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458200" cy="4800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Познакомить детей с народными игрушками;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Способствовать развитию речевого общения, обогащению и расширению словаря;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Развивать игровые, познавательные, сенсорные способности, учитывая индивидуальные и возрастные особенности ребенка;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Формировать у ребенка эмоционально – эстетическое и бережное отношение к игрушкам, интереса к истории народного творчества;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Формировать умение видеть прекрасное в жизни и передавать его в своих творческих работах;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Привлечь родителей к участию в проекте.</a:t>
            </a: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077200" cy="59436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</a:p>
          <a:p>
            <a:endParaRPr lang="ru-RU" sz="4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Проявляют интерес к народной игрушке; проявляют доброту, заботу, бережное отношение к игрушкам; вызвать желание рисовать и лепить народную игрушку; слушать сказки, учить песни, стихи и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 возрастает речевая активность детей в разных видах деятельности.</a:t>
            </a: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фото для проекта\ф\20190314_10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786190"/>
            <a:ext cx="2857519" cy="2143140"/>
          </a:xfrm>
          <a:prstGeom prst="rect">
            <a:avLst/>
          </a:prstGeom>
          <a:noFill/>
        </p:spPr>
      </p:pic>
      <p:pic>
        <p:nvPicPr>
          <p:cNvPr id="3075" name="Picture 3" descr="C:\Users\1\Desktop\фото\20190111_11204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714860"/>
            <a:ext cx="2857520" cy="2143140"/>
          </a:xfrm>
          <a:prstGeom prst="rect">
            <a:avLst/>
          </a:prstGeom>
          <a:noFill/>
        </p:spPr>
      </p:pic>
      <p:pic>
        <p:nvPicPr>
          <p:cNvPr id="3076" name="Picture 4" descr="C:\Users\1\Desktop\фото\20190111_11225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71475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8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82000" cy="43434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характеру доминирующей детской деятельности: познавательно – творческий;</a:t>
            </a:r>
          </a:p>
          <a:p>
            <a:pPr algn="l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предметно содержательной: интегрированный</a:t>
            </a:r>
          </a:p>
          <a:p>
            <a:pPr algn="l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длительности реализации: долгосрочный;</a:t>
            </a:r>
          </a:p>
          <a:p>
            <a:pPr algn="l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групповой;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ctr">
              <a:buNone/>
            </a:pP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Дети второй младшей группы «Теремок»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Воспитатели, специалисты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1"/>
            <a:ext cx="8229600" cy="4119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</a:p>
          <a:p>
            <a:pPr algn="ctr">
              <a:buNone/>
            </a:pP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Оформление альбома: «Дымковская игрушка», «Матрешка»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Атрибуты для народных, подвижных игр;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Творческое домашнее задание: народные игрушки – своими руками.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фото для проекта\20190320_11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3500462" cy="2370831"/>
          </a:xfrm>
          <a:prstGeom prst="rect">
            <a:avLst/>
          </a:prstGeom>
          <a:noFill/>
        </p:spPr>
      </p:pic>
      <p:pic>
        <p:nvPicPr>
          <p:cNvPr id="2051" name="Picture 3" descr="C:\Users\1\Desktop\фото для проекта\20190320_13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256"/>
            <a:ext cx="3571868" cy="2357454"/>
          </a:xfrm>
          <a:prstGeom prst="rect">
            <a:avLst/>
          </a:prstGeom>
          <a:noFill/>
        </p:spPr>
      </p:pic>
      <p:pic>
        <p:nvPicPr>
          <p:cNvPr id="2052" name="Picture 4" descr="C:\Users\1\Desktop\фото для проекта\20190319_11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714884"/>
            <a:ext cx="3000396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algn="ctr">
              <a:buNone/>
            </a:pPr>
            <a:endParaRPr lang="ru-RU" sz="4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Мотивационный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Проблемно – </a:t>
            </a:r>
            <a:r>
              <a:rPr lang="ru-RU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endPara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1993</TotalTime>
  <Words>708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муниципальное казенное дошкольное образовательное  учреждение – детский сад№6 г. Татарск</vt:lpstr>
      <vt:lpstr>Актуальность </vt:lpstr>
      <vt:lpstr>Цель проекта</vt:lpstr>
      <vt:lpstr>Задачи проекта</vt:lpstr>
      <vt:lpstr>Слайд 5</vt:lpstr>
      <vt:lpstr>  Характеристика проекта</vt:lpstr>
      <vt:lpstr>Слайд 7</vt:lpstr>
      <vt:lpstr>Слайд 8</vt:lpstr>
      <vt:lpstr>Слайд 9</vt:lpstr>
      <vt:lpstr>Слайд 10</vt:lpstr>
      <vt:lpstr>Создание условий для самостоятельной деятельности</vt:lpstr>
      <vt:lpstr>Взаимодействие с родителями по вовлечению в образовательный процесс.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Результаты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– детский сад№6 г. Татарск</dc:title>
  <dc:creator>qw</dc:creator>
  <cp:lastModifiedBy>1</cp:lastModifiedBy>
  <cp:revision>193</cp:revision>
  <dcterms:created xsi:type="dcterms:W3CDTF">2019-02-24T15:28:48Z</dcterms:created>
  <dcterms:modified xsi:type="dcterms:W3CDTF">2019-04-01T07:32:11Z</dcterms:modified>
</cp:coreProperties>
</file>